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120" r:id="rId2"/>
    <p:sldId id="2114" r:id="rId3"/>
    <p:sldId id="2113" r:id="rId4"/>
    <p:sldId id="2081" r:id="rId5"/>
    <p:sldId id="2117" r:id="rId6"/>
    <p:sldId id="2115" r:id="rId7"/>
    <p:sldId id="2118" r:id="rId8"/>
    <p:sldId id="2116" r:id="rId9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4" y="-112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2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4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Mooney Circuit #1 April/May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28 April </a:t>
            </a:r>
            <a:r>
              <a:rPr lang="en-US" sz="2400" b="1" dirty="0" smtClean="0"/>
              <a:t>2017 (DOY  </a:t>
            </a:r>
            <a:r>
              <a:rPr lang="en-US" sz="2400" b="1" dirty="0" smtClean="0"/>
              <a:t>119) 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Atmospheric C: Yellowknife – Inuvik</a:t>
            </a:r>
            <a:endParaRPr lang="en-US" sz="1000" b="1" dirty="0" smtClean="0"/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April 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28 </a:t>
            </a:r>
            <a:r>
              <a:rPr lang="en-US" dirty="0" smtClean="0">
                <a:solidFill>
                  <a:schemeClr val="accent2"/>
                </a:solidFill>
              </a:rPr>
              <a:t>Apr 2017/DOY </a:t>
            </a:r>
            <a:r>
              <a:rPr lang="en-US" dirty="0" smtClean="0">
                <a:solidFill>
                  <a:schemeClr val="accent2"/>
                </a:solidFill>
              </a:rPr>
              <a:t>119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Yellowknife – Inuvik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Assets Deployed: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Yellowknife – Mooney (N617DH)</a:t>
            </a:r>
            <a:r>
              <a:rPr lang="en-US" sz="1800" dirty="0" smtClean="0">
                <a:latin typeface="Arial" charset="0"/>
                <a:ea typeface="Calibri" charset="0"/>
              </a:rPr>
              <a:t>/Atmospheric CO2</a:t>
            </a:r>
            <a:r>
              <a:rPr lang="en-US" sz="1800" dirty="0" smtClean="0">
                <a:latin typeface="Arial" charset="0"/>
                <a:ea typeface="Calibri" charset="0"/>
              </a:rPr>
              <a:t>, CH4, CO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800" dirty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First Science Flight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1800" dirty="0" smtClean="0">
                <a:latin typeface="Arial" charset="0"/>
                <a:ea typeface="Calibri" charset="0"/>
              </a:rPr>
              <a:t>All sensors operating nominally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1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28 </a:t>
            </a:r>
            <a:r>
              <a:rPr lang="en-US" dirty="0">
                <a:solidFill>
                  <a:schemeClr val="accent2"/>
                </a:solidFill>
              </a:rPr>
              <a:t>Apr 2017/DOY </a:t>
            </a:r>
            <a:r>
              <a:rPr lang="en-US" dirty="0" smtClean="0">
                <a:solidFill>
                  <a:schemeClr val="accent2"/>
                </a:solidFill>
              </a:rPr>
              <a:t>119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6264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Saturday </a:t>
            </a:r>
            <a:r>
              <a:rPr lang="en-US" sz="1800" b="1" dirty="0" smtClean="0"/>
              <a:t>29 April 2017 (DOY 120):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Inuvik – Fort Yukon – Deadhorse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Vertical profiles over </a:t>
            </a:r>
            <a:r>
              <a:rPr lang="en-US" sz="1800" dirty="0" smtClean="0"/>
              <a:t>Old Crow, Fort Yukon, </a:t>
            </a:r>
            <a:r>
              <a:rPr lang="en-US" sz="1800" dirty="0" err="1" smtClean="0"/>
              <a:t>Toolik</a:t>
            </a:r>
            <a:r>
              <a:rPr lang="en-US" sz="1800" dirty="0" smtClean="0"/>
              <a:t> Lake, </a:t>
            </a:r>
            <a:r>
              <a:rPr lang="en-US" sz="1800" dirty="0" smtClean="0"/>
              <a:t>Deadhorse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ACTUAL: Inuvik – Old Crow – Fort Yukon - Fairbanks</a:t>
            </a:r>
            <a:endParaRPr lang="en-US" sz="1800" dirty="0">
              <a:solidFill>
                <a:srgbClr val="FF0000"/>
              </a:solidFill>
            </a:endParaRPr>
          </a:p>
          <a:p>
            <a:pPr marL="285750" indent="-285750" algn="l">
              <a:buFont typeface="Arial"/>
              <a:buChar char="•"/>
            </a:pPr>
            <a:endParaRPr lang="en-US" sz="1800" dirty="0" smtClean="0"/>
          </a:p>
          <a:p>
            <a:pPr algn="l"/>
            <a:r>
              <a:rPr lang="en-US" sz="1800" b="1" dirty="0" smtClean="0"/>
              <a:t>Sunday 30 </a:t>
            </a:r>
            <a:r>
              <a:rPr lang="en-US" sz="1800" b="1" dirty="0"/>
              <a:t>April 2017 (DOY </a:t>
            </a:r>
            <a:r>
              <a:rPr lang="en-US" sz="1800" b="1" dirty="0" smtClean="0"/>
              <a:t>121)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Fairbanks – Galena - Nome</a:t>
            </a:r>
            <a:endParaRPr lang="en-US" sz="1800" dirty="0"/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Vertical profiles over </a:t>
            </a:r>
            <a:r>
              <a:rPr lang="en-US" sz="1800" dirty="0" smtClean="0"/>
              <a:t>Galena, Nome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Monday 1 May </a:t>
            </a:r>
            <a:r>
              <a:rPr lang="en-US" sz="1800" b="1" dirty="0"/>
              <a:t>2017 (DOY </a:t>
            </a:r>
            <a:r>
              <a:rPr lang="en-US" sz="1800" b="1" dirty="0" smtClean="0"/>
              <a:t>122)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TBD</a:t>
            </a:r>
            <a:endParaRPr lang="en-US" sz="1800" dirty="0"/>
          </a:p>
          <a:p>
            <a:pPr algn="l"/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28 Apr 2017/DOY 119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Yellowknife – Inuvik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Yellowknife – Scotty Creek – Wrigley – Norman Wells - Inuvik</a:t>
            </a:r>
            <a:endParaRPr lang="en-US" sz="800" b="1" dirty="0">
              <a:latin typeface="Arial" charset="0"/>
              <a:ea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2755"/>
            <a:ext cx="8686800" cy="22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072" y="1029816"/>
            <a:ext cx="4114800" cy="41148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26 Apr 2017/DOY 117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Mooney </a:t>
            </a:r>
            <a:r>
              <a:rPr lang="en-US" dirty="0">
                <a:solidFill>
                  <a:schemeClr val="accent2"/>
                </a:solidFill>
              </a:rPr>
              <a:t>Transit to Yellowknife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44" y="1040160"/>
            <a:ext cx="41148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000" y="514461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GOES-15 Visible (left) and IR (right) show mostly clear conditions between Yellowknife and Inuvik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9224" y="1256184"/>
            <a:ext cx="1410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GOES VIS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0131" y="1256184"/>
            <a:ext cx="125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GOES IR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7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28 Apr 2017/DOY 119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Yellowknife – Inuvik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016" y="4148698"/>
            <a:ext cx="6827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CO2, CH4 and CO vertical profiles </a:t>
            </a:r>
            <a:r>
              <a:rPr lang="en-US" dirty="0" err="1" smtClean="0"/>
              <a:t>vs</a:t>
            </a:r>
            <a:r>
              <a:rPr lang="en-US" dirty="0" smtClean="0"/>
              <a:t> altitude and latitude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Descents Scotty Creek, Norman Wells and Inuvik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0160"/>
            <a:ext cx="8686800" cy="27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28 Apr 2017/DOY 119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Yellowknife – Inuvik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654"/>
            <a:ext cx="8686800" cy="58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2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28 Apr 2017/DOY 119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Yellowknife – Inuvik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984" y="4712568"/>
            <a:ext cx="77508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CO2 v CH4 and CO2 v CO tracer-tracer correlation plots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Near surface CO2 v CH4 shows evidence of spring thaw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No near surface CO suggests clean background air everywhere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193"/>
            <a:ext cx="8686800" cy="36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2080588700</TotalTime>
  <Words>272</Words>
  <Application>Microsoft Macintosh PowerPoint</Application>
  <PresentationFormat>Custom</PresentationFormat>
  <Paragraphs>54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Design</vt:lpstr>
      <vt:lpstr>Photo Editor Photo</vt:lpstr>
      <vt:lpstr>PowerPoint Presentation</vt:lpstr>
      <vt:lpstr>28 Apr 2017/DOY 119  Yellowknife – Inuvik</vt:lpstr>
      <vt:lpstr>28 Apr 2017/DOY 119  72-Hour Look Ahead</vt:lpstr>
      <vt:lpstr>28 Apr 2017/DOY 119  Yellowknife – Inuvik</vt:lpstr>
      <vt:lpstr>26 Apr 2017/DOY 117  Mooney Transit to Yellowknife</vt:lpstr>
      <vt:lpstr>28 Apr 2017/DOY 119  Yellowknife – Inuvik</vt:lpstr>
      <vt:lpstr>28 Apr 2017/DOY 119  Yellowknife – Inuvik</vt:lpstr>
      <vt:lpstr>28 Apr 2017/DOY 119  Yellowknife – Inuvik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charles Miller</cp:lastModifiedBy>
  <cp:revision>3387</cp:revision>
  <cp:lastPrinted>2012-09-27T19:06:18Z</cp:lastPrinted>
  <dcterms:created xsi:type="dcterms:W3CDTF">2011-01-14T21:06:41Z</dcterms:created>
  <dcterms:modified xsi:type="dcterms:W3CDTF">2017-04-30T17:00:44Z</dcterms:modified>
</cp:coreProperties>
</file>